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9" r:id="rId7"/>
    <p:sldId id="26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2" r:id="rId17"/>
    <p:sldId id="271" r:id="rId18"/>
    <p:sldId id="276" r:id="rId19"/>
    <p:sldId id="273" r:id="rId20"/>
    <p:sldId id="277" r:id="rId21"/>
    <p:sldId id="274" r:id="rId22"/>
    <p:sldId id="278" r:id="rId23"/>
    <p:sldId id="27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6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03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1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58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54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3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52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9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770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8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3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2C71-31FE-465A-B23B-6E10054C5D9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8CD88-487B-447A-94DD-88C0EA573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8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61950"/>
            <a:ext cx="12192000" cy="7017306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Aller</a:t>
            </a:r>
            <a:r>
              <a:rPr lang="en-US" sz="4000" dirty="0" smtClean="0"/>
              <a:t> a la piscine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Aller</a:t>
            </a:r>
            <a:r>
              <a:rPr lang="en-US" sz="4000" dirty="0" smtClean="0"/>
              <a:t> au cinema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Faire la fete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Jouer</a:t>
            </a:r>
            <a:r>
              <a:rPr lang="en-US" sz="4000" dirty="0" smtClean="0"/>
              <a:t> aux </a:t>
            </a:r>
            <a:r>
              <a:rPr lang="en-US" sz="4000" dirty="0" err="1" smtClean="0"/>
              <a:t>cartes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Jouer</a:t>
            </a:r>
            <a:r>
              <a:rPr lang="en-US" sz="4000" dirty="0" smtClean="0"/>
              <a:t> aux </a:t>
            </a:r>
            <a:r>
              <a:rPr lang="en-US" sz="4000" dirty="0" err="1" smtClean="0"/>
              <a:t>echecs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Jouer</a:t>
            </a:r>
            <a:r>
              <a:rPr lang="en-US" sz="4000" dirty="0" smtClean="0"/>
              <a:t> au base-ball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Nager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Jouer</a:t>
            </a:r>
            <a:r>
              <a:rPr lang="en-US" sz="4000" dirty="0" smtClean="0"/>
              <a:t> au football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La </a:t>
            </a:r>
            <a:r>
              <a:rPr lang="en-US" sz="4000" dirty="0" err="1" smtClean="0"/>
              <a:t>batte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Le </a:t>
            </a:r>
            <a:r>
              <a:rPr lang="en-US" sz="4000" dirty="0" err="1" smtClean="0"/>
              <a:t>ballon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La </a:t>
            </a:r>
            <a:r>
              <a:rPr lang="en-US" sz="4000" dirty="0" err="1" smtClean="0"/>
              <a:t>balle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Faire les </a:t>
            </a:r>
            <a:r>
              <a:rPr lang="en-US" sz="4000" dirty="0" err="1" smtClean="0"/>
              <a:t>magasins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La </a:t>
            </a:r>
            <a:r>
              <a:rPr lang="en-US" sz="4000" dirty="0" err="1" smtClean="0"/>
              <a:t>bibliotheque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Sortir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Le </a:t>
            </a:r>
            <a:r>
              <a:rPr lang="en-US" sz="4000" dirty="0" err="1" smtClean="0"/>
              <a:t>centre</a:t>
            </a:r>
            <a:r>
              <a:rPr lang="en-US" sz="4000" dirty="0" smtClean="0"/>
              <a:t> commercial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Aller</a:t>
            </a:r>
            <a:r>
              <a:rPr lang="en-US" sz="4000" dirty="0" smtClean="0"/>
              <a:t> au café</a:t>
            </a:r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smtClean="0"/>
              <a:t>Le </a:t>
            </a:r>
            <a:r>
              <a:rPr lang="en-US" sz="4000" dirty="0" err="1" smtClean="0"/>
              <a:t>lycée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Aller</a:t>
            </a:r>
            <a:r>
              <a:rPr lang="en-US" sz="4000" dirty="0" smtClean="0"/>
              <a:t> au </a:t>
            </a:r>
            <a:r>
              <a:rPr lang="en-US" sz="4000" dirty="0" err="1" smtClean="0"/>
              <a:t>parc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Aller</a:t>
            </a:r>
            <a:r>
              <a:rPr lang="en-US" sz="4000" dirty="0" smtClean="0"/>
              <a:t> au </a:t>
            </a:r>
            <a:r>
              <a:rPr lang="en-US" sz="4000" dirty="0" err="1" smtClean="0"/>
              <a:t>stade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Souvent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 smtClean="0"/>
              <a:t>Rarement</a:t>
            </a:r>
            <a:endParaRPr lang="en-US" sz="4000" dirty="0" smtClean="0"/>
          </a:p>
          <a:p>
            <a:pPr marL="231775" indent="-231775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4000" dirty="0" err="1"/>
              <a:t>J</a:t>
            </a:r>
            <a:r>
              <a:rPr lang="en-US" sz="4000" dirty="0" err="1" smtClean="0"/>
              <a:t>amais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2154442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ttp://xyer.co/wallpaper/30/5/soccer-ball-be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9807" y="365125"/>
            <a:ext cx="8227869" cy="589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296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picturemyworld.cafod.org.uk/wp-content/uploads/2009/08/CAM04-Reahou-Sila-Day-02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1963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51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https://upload.wikimedia.org/wikipedia/commons/e/ef/US_Navy_100712-N-3154P-022_Sgt._Shane_Worley_and_Boatswain's_Mate_Seaman_Nathaniel_Bracewell_play_chess_on_the_mess_decks_of_the_amphibious_transport_dock_USS_Ponce_(LPD_1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511" y="64158"/>
            <a:ext cx="10227289" cy="679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285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s://lionmakerstudios.org/wp-content/uploads/2015/05/11-birthday-par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065" y="365125"/>
            <a:ext cx="9489870" cy="632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633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32974" y="1877245"/>
            <a:ext cx="7159026" cy="40861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28" y="551682"/>
            <a:ext cx="4415846" cy="562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45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http://usercontent1.hubimg.com/11957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7" y="0"/>
            <a:ext cx="77385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607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2c2f06a14a9ade4267e6-fb8aac3b3bf42afe824f73b606f0aa4c.r92.cf1.rackcdn.com/propertyimages/188/northwoods-mall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929" y="-7375"/>
            <a:ext cx="10323871" cy="686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89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http://upload.wikimedia.org/wikipedia/commons/e/e4/Interior_view_of_Stockholm_Public_Libra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029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191" t="23690" r="21813" b="12197"/>
          <a:stretch/>
        </p:blipFill>
        <p:spPr>
          <a:xfrm>
            <a:off x="602381" y="1690688"/>
            <a:ext cx="6695767" cy="4310232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38043" r="58889" b="27619"/>
          <a:stretch/>
        </p:blipFill>
        <p:spPr bwMode="auto">
          <a:xfrm>
            <a:off x="8092103" y="3510116"/>
            <a:ext cx="2467742" cy="17269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33691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http://bloximages.chicago2.vip.townnews.com/pressofatlanticcity.com/content/tncms/assets/v3/editorial/7/04/70427efa-2ac0-5588-a20a-f0bade8d765c/50f96e6c16e46.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84" y="-1"/>
            <a:ext cx="1030171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892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ttps://courthousefit.com/wp-content/uploads/2015/08/less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916" y="0"/>
            <a:ext cx="10205884" cy="680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6023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191" t="23690" r="21813" b="12197"/>
          <a:stretch/>
        </p:blipFill>
        <p:spPr>
          <a:xfrm>
            <a:off x="602381" y="1690688"/>
            <a:ext cx="6695767" cy="4310232"/>
          </a:xfrm>
          <a:prstGeom prst="rect">
            <a:avLst/>
          </a:prstGeom>
        </p:spPr>
      </p:pic>
      <p:pic>
        <p:nvPicPr>
          <p:cNvPr id="5" name="Picture 4" descr="https://s-media-cache-ak0.pinimg.com/236x/d5/14/7d/d5147d10f21d41c952063e422bbbb4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832" y="2202089"/>
            <a:ext cx="2082482" cy="2616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684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http://www.blogcdn.com/www.engadget.com/media/2010/11/lincolnfinancialfie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32"/>
            <a:ext cx="12192000" cy="686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924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7199" y="2024856"/>
            <a:ext cx="3257550" cy="3343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2191" t="23690" r="21813" b="12197"/>
          <a:stretch/>
        </p:blipFill>
        <p:spPr>
          <a:xfrm>
            <a:off x="602381" y="1690688"/>
            <a:ext cx="6695767" cy="431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63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https://cityofwinterpark.org/wp-content/uploads/2014/05/DinkyDockPark_Fie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6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038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hk-magazine.com/sites/default/files/imagecache/item_image/f1-morrison-hill_web%20vers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47" y="385763"/>
            <a:ext cx="9503505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337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cache0.bigcartel.com/product_images/52117849/frenchca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" y="365125"/>
            <a:ext cx="9525000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014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timotheerolin.net/files/media_file_474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62" y="549275"/>
            <a:ext cx="7864475" cy="589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0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https://upload.wikimedia.org/wikipedia/en/1/1e/Baseball_(crop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638" y="1027906"/>
            <a:ext cx="3615813" cy="350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tennisweek.com/wp-content/uploads/2014/03/Tennis-B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889" y="821429"/>
            <a:ext cx="5645150" cy="564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083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s://expertbeacon.com/sites/default/files/health_and_disability_insurance_can_protect_you_when_playing_baseb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395" y="756556"/>
            <a:ext cx="8133019" cy="542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699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://leanblitzconsulting.com/wp-content/uploads/2011/12/baseball-b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4" y="762000"/>
            <a:ext cx="8561599" cy="409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64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www.dothan.org/images/pages/N249/Kids%20playing%20socc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7" y="365125"/>
            <a:ext cx="9674225" cy="625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782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</Words>
  <Application>Microsoft Office PowerPoint</Application>
  <PresentationFormat>Widescreen</PresentationFormat>
  <Paragraphs>24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2015-12-14T14:31:34Z</dcterms:created>
  <dcterms:modified xsi:type="dcterms:W3CDTF">2015-12-14T14:45:52Z</dcterms:modified>
</cp:coreProperties>
</file>